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2"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B61BEF0D-F0BB-DE4B-95CE-6DB70DBA9567}"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612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06078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4699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128293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2957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8/10/2016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086607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76421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69647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8729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9141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77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61BEF0D-F0BB-DE4B-95CE-6DB70DBA9567}" type="datetimeFigureOut">
              <a:rPr lang="en-US" smtClean="0"/>
              <a:pPr/>
              <a:t>8/10/2016</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7F1E4F-1CFF-5643-939E-217C01CDF565}"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740793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viahostels.com/limehous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viahostels.com/limehouse/"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telno:+442035888484" TargetMode="External"/><Relationship Id="rId2" Type="http://schemas.openxmlformats.org/officeDocument/2006/relationships/hyperlink" Target="http://www.viahostels.com/limehouse/"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mailto:groups@viahostels.com" TargetMode="External"/><Relationship Id="rId4" Type="http://schemas.openxmlformats.org/officeDocument/2006/relationships/hyperlink" Target="mailto:limehouse@viahostel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Best Local Pubs in London</a:t>
            </a:r>
            <a:endParaRPr lang="en-US" dirty="0"/>
          </a:p>
        </p:txBody>
      </p:sp>
      <p:sp>
        <p:nvSpPr>
          <p:cNvPr id="3" name="Subtitle 2"/>
          <p:cNvSpPr>
            <a:spLocks noGrp="1"/>
          </p:cNvSpPr>
          <p:nvPr>
            <p:ph type="subTitle" idx="1"/>
          </p:nvPr>
        </p:nvSpPr>
        <p:spPr/>
        <p:txBody>
          <a:bodyPr/>
          <a:lstStyle/>
          <a:p>
            <a:r>
              <a:rPr lang="en-US" dirty="0"/>
              <a:t>Via </a:t>
            </a:r>
            <a:r>
              <a:rPr lang="en-US" dirty="0" err="1"/>
              <a:t>limehouse</a:t>
            </a:r>
            <a:r>
              <a:rPr lang="en-US" dirty="0"/>
              <a:t> hostel London</a:t>
            </a:r>
          </a:p>
        </p:txBody>
      </p:sp>
      <p:pic>
        <p:nvPicPr>
          <p:cNvPr id="5" name="Picture 4"/>
          <p:cNvPicPr>
            <a:picLocks noChangeAspect="1"/>
          </p:cNvPicPr>
          <p:nvPr/>
        </p:nvPicPr>
        <p:blipFill>
          <a:blip r:embed="rId2"/>
          <a:stretch>
            <a:fillRect/>
          </a:stretch>
        </p:blipFill>
        <p:spPr>
          <a:xfrm>
            <a:off x="5473293" y="3693527"/>
            <a:ext cx="1526466" cy="1526466"/>
          </a:xfrm>
          <a:prstGeom prst="rect">
            <a:avLst/>
          </a:prstGeom>
        </p:spPr>
      </p:pic>
    </p:spTree>
    <p:extLst>
      <p:ext uri="{BB962C8B-B14F-4D97-AF65-F5344CB8AC3E}">
        <p14:creationId xmlns:p14="http://schemas.microsoft.com/office/powerpoint/2010/main" val="112438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166" y="323959"/>
            <a:ext cx="9720072" cy="1499616"/>
          </a:xfrm>
        </p:spPr>
        <p:txBody>
          <a:bodyPr/>
          <a:lstStyle/>
          <a:p>
            <a:r>
              <a:rPr lang="en-US" dirty="0"/>
              <a:t>London pubs</a:t>
            </a:r>
          </a:p>
        </p:txBody>
      </p:sp>
      <p:sp>
        <p:nvSpPr>
          <p:cNvPr id="3" name="Content Placeholder 2"/>
          <p:cNvSpPr>
            <a:spLocks noGrp="1"/>
          </p:cNvSpPr>
          <p:nvPr>
            <p:ph idx="1"/>
          </p:nvPr>
        </p:nvSpPr>
        <p:spPr>
          <a:xfrm>
            <a:off x="154925" y="4795250"/>
            <a:ext cx="11556106" cy="2352170"/>
          </a:xfrm>
        </p:spPr>
        <p:txBody>
          <a:bodyPr>
            <a:normAutofit/>
          </a:bodyPr>
          <a:lstStyle/>
          <a:p>
            <a:r>
              <a:rPr lang="en-US" sz="2000" dirty="0"/>
              <a:t>If you are travelling to London, a trip to the Big Ben, checking out the Rosetta Stone in the British Museum, and visiting other famous landmarks are a must. These trips definitely lead to a fun and memorable day. And what could be a better way to end your busy trips down the London streets?</a:t>
            </a:r>
          </a:p>
          <a:p>
            <a:r>
              <a:rPr lang="en-US" sz="2000" dirty="0"/>
              <a:t>Your great stay  at </a:t>
            </a:r>
            <a:r>
              <a:rPr lang="en-US" sz="2000" b="1" dirty="0">
                <a:hlinkClick r:id="rId2"/>
              </a:rPr>
              <a:t>Via </a:t>
            </a:r>
            <a:r>
              <a:rPr lang="en-US" sz="2000" b="1" dirty="0" err="1">
                <a:hlinkClick r:id="rId2"/>
              </a:rPr>
              <a:t>limehouse</a:t>
            </a:r>
            <a:r>
              <a:rPr lang="en-US" sz="2000" b="1" dirty="0">
                <a:hlinkClick r:id="rId2"/>
              </a:rPr>
              <a:t> hostel</a:t>
            </a:r>
            <a:r>
              <a:rPr lang="en-US" sz="2000" dirty="0">
                <a:hlinkClick r:id="rId2"/>
              </a:rPr>
              <a:t> </a:t>
            </a:r>
            <a:r>
              <a:rPr lang="en-US" sz="2000" dirty="0"/>
              <a:t>would not be complete without a good night drink. So we listed down the best local pubs near your </a:t>
            </a:r>
            <a:r>
              <a:rPr lang="en-US" dirty="0">
                <a:hlinkClick r:id="rId2"/>
              </a:rPr>
              <a:t>Backpacker Hostels London</a:t>
            </a:r>
            <a:r>
              <a:rPr lang="en-US" sz="2000" dirty="0"/>
              <a:t> that we strongly recommend to pay a visit.</a:t>
            </a:r>
          </a:p>
          <a:p>
            <a:endParaRPr lang="en-US" sz="2000" dirty="0"/>
          </a:p>
        </p:txBody>
      </p:sp>
      <p:pic>
        <p:nvPicPr>
          <p:cNvPr id="1026" name="Picture 2" descr="http://www.abouttimemagazine.co.uk/wp-content/uploads/2016/01/Screen-Shot-2016-01-18-at-11.48.2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771" y="1300293"/>
            <a:ext cx="8028861" cy="3494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559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Lamb and Flag</a:t>
            </a:r>
            <a:endParaRPr lang="en-US" dirty="0"/>
          </a:p>
        </p:txBody>
      </p:sp>
      <p:sp>
        <p:nvSpPr>
          <p:cNvPr id="3" name="Content Placeholder 2"/>
          <p:cNvSpPr>
            <a:spLocks noGrp="1"/>
          </p:cNvSpPr>
          <p:nvPr>
            <p:ph idx="1"/>
          </p:nvPr>
        </p:nvSpPr>
        <p:spPr>
          <a:xfrm>
            <a:off x="6448141" y="1698152"/>
            <a:ext cx="5481788" cy="4023360"/>
          </a:xfrm>
        </p:spPr>
        <p:txBody>
          <a:bodyPr>
            <a:normAutofit/>
          </a:bodyPr>
          <a:lstStyle/>
          <a:p>
            <a:r>
              <a:rPr lang="en-US" dirty="0"/>
              <a:t>Lamb and Flag was once called the “Bucket of Blood” in the 1800s due to the bare-knuckle fistfights held here. However, that was all in the past, because this pub is much more family-friendly now. Heck, you can even get free pints if you sign up to their mailing list.</a:t>
            </a:r>
          </a:p>
          <a:p>
            <a:r>
              <a:rPr lang="en-US" dirty="0"/>
              <a:t>This pub has been operating since 1772. Today, you can enjoy a good drink in this pub with its centuries-old wall hangings, worn wooden bar and photographs of famous author Charles Dickens, who was believed to be a regular here.</a:t>
            </a:r>
          </a:p>
        </p:txBody>
      </p:sp>
      <p:pic>
        <p:nvPicPr>
          <p:cNvPr id="2050" name="Picture 2" descr="http://www.lambandflagcoventgarden.co.uk/~/media/CF9D175459FE4DF8B91A48BEF4653A46.jpg?as=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625" y="1752829"/>
            <a:ext cx="5650516" cy="376701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97625" y="5334831"/>
            <a:ext cx="10793532" cy="769441"/>
          </a:xfrm>
          <a:prstGeom prst="rect">
            <a:avLst/>
          </a:prstGeom>
          <a:noFill/>
        </p:spPr>
        <p:txBody>
          <a:bodyPr wrap="none" rtlCol="0">
            <a:spAutoFit/>
          </a:bodyPr>
          <a:lstStyle/>
          <a:p>
            <a:endParaRPr lang="en-US" sz="2200" dirty="0"/>
          </a:p>
          <a:p>
            <a:r>
              <a:rPr lang="en-US" sz="2200" dirty="0"/>
              <a:t>However, the area can get uncomfortably crowded, being located at the busy Covent Garden.</a:t>
            </a:r>
          </a:p>
        </p:txBody>
      </p:sp>
    </p:spTree>
    <p:extLst>
      <p:ext uri="{BB962C8B-B14F-4D97-AF65-F5344CB8AC3E}">
        <p14:creationId xmlns:p14="http://schemas.microsoft.com/office/powerpoint/2010/main" val="1409698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Spaniards Inn</a:t>
            </a:r>
            <a:endParaRPr lang="en-US" dirty="0"/>
          </a:p>
        </p:txBody>
      </p:sp>
      <p:sp>
        <p:nvSpPr>
          <p:cNvPr id="3" name="Content Placeholder 2"/>
          <p:cNvSpPr>
            <a:spLocks noGrp="1"/>
          </p:cNvSpPr>
          <p:nvPr>
            <p:ph idx="1"/>
          </p:nvPr>
        </p:nvSpPr>
        <p:spPr>
          <a:xfrm>
            <a:off x="6578265" y="1732814"/>
            <a:ext cx="5514208" cy="3252815"/>
          </a:xfrm>
        </p:spPr>
        <p:txBody>
          <a:bodyPr>
            <a:normAutofit/>
          </a:bodyPr>
          <a:lstStyle/>
          <a:p>
            <a:r>
              <a:rPr lang="en-US" sz="2400" dirty="0"/>
              <a:t>Famous for its literary history, the Spaniards Inn in Hampstead Heath has served famous men of literature such as Dickens and John Keats. </a:t>
            </a:r>
          </a:p>
          <a:p>
            <a:r>
              <a:rPr lang="en-US" sz="2400" dirty="0"/>
              <a:t>The inn was even mentioned in Dickens’ “The Pickwick Papers”, while it is said that Keats’ “Ode to a Nightingale” was written in the garden.</a:t>
            </a:r>
          </a:p>
        </p:txBody>
      </p:sp>
      <p:pic>
        <p:nvPicPr>
          <p:cNvPr id="3074" name="Picture 2" descr="http://www.urban75.org/london/images/hampstead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129" y="1679912"/>
            <a:ext cx="5554136" cy="33586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06682" y="5178608"/>
            <a:ext cx="10208731" cy="1938992"/>
          </a:xfrm>
          <a:prstGeom prst="rect">
            <a:avLst/>
          </a:prstGeom>
          <a:noFill/>
        </p:spPr>
        <p:txBody>
          <a:bodyPr wrap="square" rtlCol="0">
            <a:spAutoFit/>
          </a:bodyPr>
          <a:lstStyle/>
          <a:p>
            <a:r>
              <a:rPr lang="en-US" sz="2400" dirty="0"/>
              <a:t>The Spaniards Inn was built in 1585 as a tollbooth at the Bishop of London’s estate entrance. While the trek to this pub can be quite a challenge, it is a perfect pit stop to enjoy a good night drink if you are staying at some </a:t>
            </a:r>
            <a:r>
              <a:rPr lang="en-US" sz="2400" b="1" dirty="0">
                <a:hlinkClick r:id="rId3"/>
              </a:rPr>
              <a:t>Youth Hostels Central London</a:t>
            </a:r>
            <a:r>
              <a:rPr lang="en-US" sz="2400" dirty="0"/>
              <a:t>.</a:t>
            </a:r>
          </a:p>
          <a:p>
            <a:endParaRPr lang="en-US" sz="2400" dirty="0"/>
          </a:p>
        </p:txBody>
      </p:sp>
    </p:spTree>
    <p:extLst>
      <p:ext uri="{BB962C8B-B14F-4D97-AF65-F5344CB8AC3E}">
        <p14:creationId xmlns:p14="http://schemas.microsoft.com/office/powerpoint/2010/main" val="2981107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Mayflower</a:t>
            </a:r>
            <a:endParaRPr lang="en-US" dirty="0"/>
          </a:p>
        </p:txBody>
      </p:sp>
      <p:sp>
        <p:nvSpPr>
          <p:cNvPr id="3" name="Content Placeholder 2"/>
          <p:cNvSpPr>
            <a:spLocks noGrp="1"/>
          </p:cNvSpPr>
          <p:nvPr>
            <p:ph idx="1"/>
          </p:nvPr>
        </p:nvSpPr>
        <p:spPr>
          <a:xfrm>
            <a:off x="6139079" y="1511306"/>
            <a:ext cx="5863905" cy="4023360"/>
          </a:xfrm>
        </p:spPr>
        <p:txBody>
          <a:bodyPr>
            <a:noAutofit/>
          </a:bodyPr>
          <a:lstStyle/>
          <a:p>
            <a:r>
              <a:rPr lang="en-US" sz="2100" dirty="0"/>
              <a:t>The Mayflower, named after the ship that set sail for New England in July 1620, is another of London’s oldest pubs. Over the years, this nautical-themed pub at 117 Rotherhithe Street has undergone various name changes since the 1550 until it was substantially </a:t>
            </a:r>
            <a:r>
              <a:rPr lang="en-US" sz="2100" dirty="0" err="1"/>
              <a:t>remodelled</a:t>
            </a:r>
            <a:r>
              <a:rPr lang="en-US" sz="2100" dirty="0"/>
              <a:t> in the 1700s and settled for its current name.</a:t>
            </a:r>
          </a:p>
          <a:p>
            <a:r>
              <a:rPr lang="en-US" sz="2100" dirty="0"/>
              <a:t>Considered to be the oldest pub on the River Thames, The Mayflower boasts of its unique atmosphere and a great drinking environment. The interior gives off a nautical vibe, with beams and wooden </a:t>
            </a:r>
            <a:r>
              <a:rPr lang="en-US" sz="2100" dirty="0" err="1"/>
              <a:t>panelling</a:t>
            </a:r>
            <a:r>
              <a:rPr lang="en-US" sz="2100" dirty="0"/>
              <a:t> constructing the pub while model ships, rifles, pulleys, and ropes decorate the ceilings and sideboards.</a:t>
            </a:r>
          </a:p>
        </p:txBody>
      </p:sp>
      <p:pic>
        <p:nvPicPr>
          <p:cNvPr id="4098" name="Picture 2" descr="http://s0.geograph.org.uk/geophotos/01/52/11/1521141_7c81c28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67" y="1603633"/>
            <a:ext cx="5118275" cy="38387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31849" y="5626993"/>
            <a:ext cx="10896628" cy="1061829"/>
          </a:xfrm>
          <a:prstGeom prst="rect">
            <a:avLst/>
          </a:prstGeom>
          <a:noFill/>
        </p:spPr>
        <p:txBody>
          <a:bodyPr wrap="square" rtlCol="0">
            <a:spAutoFit/>
          </a:bodyPr>
          <a:lstStyle/>
          <a:p>
            <a:r>
              <a:rPr lang="en-US" sz="2100" dirty="0"/>
              <a:t>During warm days, you can even enjoy a drink while gazing at the stunning London Bridge through the pub’s deck overlooking the Thames.</a:t>
            </a:r>
          </a:p>
          <a:p>
            <a:endParaRPr lang="en-US" sz="2100" dirty="0"/>
          </a:p>
        </p:txBody>
      </p:sp>
    </p:spTree>
    <p:extLst>
      <p:ext uri="{BB962C8B-B14F-4D97-AF65-F5344CB8AC3E}">
        <p14:creationId xmlns:p14="http://schemas.microsoft.com/office/powerpoint/2010/main" val="3226294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Ye </a:t>
            </a:r>
            <a:r>
              <a:rPr lang="en-US" b="1" dirty="0" err="1"/>
              <a:t>Olde</a:t>
            </a:r>
            <a:r>
              <a:rPr lang="en-US" b="1" dirty="0"/>
              <a:t> Cheshire Cheese</a:t>
            </a:r>
            <a:endParaRPr lang="en-US" dirty="0"/>
          </a:p>
        </p:txBody>
      </p:sp>
      <p:sp>
        <p:nvSpPr>
          <p:cNvPr id="3" name="Content Placeholder 2"/>
          <p:cNvSpPr>
            <a:spLocks noGrp="1"/>
          </p:cNvSpPr>
          <p:nvPr>
            <p:ph idx="1"/>
          </p:nvPr>
        </p:nvSpPr>
        <p:spPr>
          <a:xfrm>
            <a:off x="6337084" y="1545402"/>
            <a:ext cx="5955584" cy="4023360"/>
          </a:xfrm>
        </p:spPr>
        <p:txBody>
          <a:bodyPr>
            <a:normAutofit lnSpcReduction="10000"/>
          </a:bodyPr>
          <a:lstStyle/>
          <a:p>
            <a:r>
              <a:rPr lang="en-US" dirty="0"/>
              <a:t>Originally called as the Horn Tavern, this centuries-old pub at 145 Fleet Street has stood since 1538 until it was ravaged by the Great Fire of London in 1666. After being rebuilt, it was renamed Cheshire Cheese in 1667 and has since then served ale aficionados, locals, and tourists alike.</a:t>
            </a:r>
          </a:p>
          <a:p>
            <a:r>
              <a:rPr lang="en-US" dirty="0"/>
              <a:t>The interior of this building feels more like a museum than a pub, with a maze of rooms, passageways, and vaulted cellars below dating back to the 13</a:t>
            </a:r>
            <a:r>
              <a:rPr lang="en-US" baseline="30000" dirty="0"/>
              <a:t>th</a:t>
            </a:r>
            <a:r>
              <a:rPr lang="en-US" dirty="0"/>
              <a:t> century. With its dark corners, open fire and original portraits hanging on its walls, this old-fashioned pub warps you back in time as you enjoy a good night drink.</a:t>
            </a:r>
          </a:p>
        </p:txBody>
      </p:sp>
      <p:pic>
        <p:nvPicPr>
          <p:cNvPr id="5126" name="Picture 6" descr="http://travelblog.viator.com/wp-content/uploads/2012/12/Ye-Olde-Cheshire-Cheese-540x3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077" y="1634276"/>
            <a:ext cx="5283890" cy="352259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90569" y="5152151"/>
            <a:ext cx="11031523" cy="1446550"/>
          </a:xfrm>
          <a:prstGeom prst="rect">
            <a:avLst/>
          </a:prstGeom>
          <a:noFill/>
        </p:spPr>
        <p:txBody>
          <a:bodyPr wrap="square" rtlCol="0">
            <a:spAutoFit/>
          </a:bodyPr>
          <a:lstStyle/>
          <a:p>
            <a:endParaRPr lang="en-US" sz="2200" dirty="0"/>
          </a:p>
          <a:p>
            <a:r>
              <a:rPr lang="en-US" sz="2200" dirty="0"/>
              <a:t>Being run by the Samuel Smith brewery, Cheshire Cheese offers reasonably priced pints for its customers.</a:t>
            </a:r>
          </a:p>
          <a:p>
            <a:endParaRPr lang="en-US" sz="2200" dirty="0"/>
          </a:p>
        </p:txBody>
      </p:sp>
    </p:spTree>
    <p:extLst>
      <p:ext uri="{BB962C8B-B14F-4D97-AF65-F5344CB8AC3E}">
        <p14:creationId xmlns:p14="http://schemas.microsoft.com/office/powerpoint/2010/main" val="3099826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US</a:t>
            </a:r>
          </a:p>
        </p:txBody>
      </p:sp>
      <p:sp>
        <p:nvSpPr>
          <p:cNvPr id="3" name="Content Placeholder 2"/>
          <p:cNvSpPr>
            <a:spLocks noGrp="1"/>
          </p:cNvSpPr>
          <p:nvPr>
            <p:ph idx="1"/>
          </p:nvPr>
        </p:nvSpPr>
        <p:spPr>
          <a:xfrm>
            <a:off x="5243791" y="1951968"/>
            <a:ext cx="5365774" cy="4023360"/>
          </a:xfrm>
        </p:spPr>
        <p:txBody>
          <a:bodyPr/>
          <a:lstStyle/>
          <a:p>
            <a:r>
              <a:rPr lang="en-US" dirty="0">
                <a:hlinkClick r:id="rId2"/>
              </a:rPr>
              <a:t>Via </a:t>
            </a:r>
            <a:r>
              <a:rPr lang="en-US" dirty="0" err="1">
                <a:hlinkClick r:id="rId2"/>
              </a:rPr>
              <a:t>limehouse</a:t>
            </a:r>
            <a:r>
              <a:rPr lang="en-US" dirty="0">
                <a:hlinkClick r:id="rId2"/>
              </a:rPr>
              <a:t> hostel London</a:t>
            </a:r>
            <a:endParaRPr lang="en-US" dirty="0"/>
          </a:p>
          <a:p>
            <a:r>
              <a:rPr lang="en-US" dirty="0"/>
              <a:t>628 - 634 Commercial Road</a:t>
            </a:r>
            <a:br>
              <a:rPr lang="en-US" dirty="0"/>
            </a:br>
            <a:r>
              <a:rPr lang="en-US" dirty="0"/>
              <a:t>Limehouse, Tower Hamlets</a:t>
            </a:r>
            <a:br>
              <a:rPr lang="en-US" dirty="0"/>
            </a:br>
            <a:r>
              <a:rPr lang="en-US" dirty="0"/>
              <a:t>London, E14 7HS</a:t>
            </a:r>
            <a:br>
              <a:rPr lang="en-US" dirty="0"/>
            </a:br>
            <a:r>
              <a:rPr lang="en-US" dirty="0"/>
              <a:t>United Kingdom</a:t>
            </a:r>
          </a:p>
          <a:p>
            <a:r>
              <a:rPr lang="en-US" dirty="0"/>
              <a:t>Phone: </a:t>
            </a:r>
            <a:r>
              <a:rPr lang="en-US" dirty="0">
                <a:hlinkClick r:id="rId3"/>
              </a:rPr>
              <a:t>+44 (0) 203 588 8484</a:t>
            </a:r>
            <a:endParaRPr lang="en-US" dirty="0"/>
          </a:p>
          <a:p>
            <a:r>
              <a:rPr lang="en-US" dirty="0"/>
              <a:t>Email: </a:t>
            </a:r>
            <a:r>
              <a:rPr lang="en-US" dirty="0">
                <a:hlinkClick r:id="rId4"/>
              </a:rPr>
              <a:t>limehouse@viahostels.com</a:t>
            </a:r>
            <a:endParaRPr lang="en-US" dirty="0"/>
          </a:p>
          <a:p>
            <a:r>
              <a:rPr lang="en-US" dirty="0"/>
              <a:t>Group Bookings: </a:t>
            </a:r>
            <a:r>
              <a:rPr lang="en-US" dirty="0">
                <a:hlinkClick r:id="rId5"/>
              </a:rPr>
              <a:t>groups@viahostels.com</a:t>
            </a:r>
            <a:endParaRPr lang="en-US" dirty="0"/>
          </a:p>
        </p:txBody>
      </p:sp>
      <p:pic>
        <p:nvPicPr>
          <p:cNvPr id="4" name="Picture 3"/>
          <p:cNvPicPr>
            <a:picLocks noChangeAspect="1"/>
          </p:cNvPicPr>
          <p:nvPr/>
        </p:nvPicPr>
        <p:blipFill>
          <a:blip r:embed="rId6"/>
          <a:stretch>
            <a:fillRect/>
          </a:stretch>
        </p:blipFill>
        <p:spPr>
          <a:xfrm>
            <a:off x="1253229" y="1951968"/>
            <a:ext cx="3291507" cy="32915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665275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35</TotalTime>
  <Words>572</Words>
  <Application>Microsoft Office PowerPoint</Application>
  <PresentationFormat>Widescreen</PresentationFormat>
  <Paragraphs>29</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Tw Cen MT</vt:lpstr>
      <vt:lpstr>Tw Cen MT Condensed</vt:lpstr>
      <vt:lpstr>Wingdings 3</vt:lpstr>
      <vt:lpstr>Integral</vt:lpstr>
      <vt:lpstr>Best Local Pubs in London</vt:lpstr>
      <vt:lpstr>London pubs</vt:lpstr>
      <vt:lpstr>Lamb and Flag</vt:lpstr>
      <vt:lpstr>The Spaniards Inn</vt:lpstr>
      <vt:lpstr>The Mayflower</vt:lpstr>
      <vt:lpstr>Ye Olde Cheshire Cheese</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Local Pubs in London</dc:title>
  <dc:creator>Ruchika</dc:creator>
  <cp:lastModifiedBy>Ruchika</cp:lastModifiedBy>
  <cp:revision>10</cp:revision>
  <dcterms:created xsi:type="dcterms:W3CDTF">2016-08-10T09:08:32Z</dcterms:created>
  <dcterms:modified xsi:type="dcterms:W3CDTF">2016-08-10T09:44:17Z</dcterms:modified>
</cp:coreProperties>
</file>